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Default Extension="shtml" ContentType="text/html; charset=utf-8"/>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shtml"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sht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shtml"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2025-11-26T13:41:13Z</dcterms:created>
  <dcterms:modified xsi:type="dcterms:W3CDTF">2025-11-26T13:41:13Z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